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78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65138-AA54-440F-A5B1-AF7DF9446B54}" type="datetimeFigureOut">
              <a:rPr lang="fr-FR" smtClean="0"/>
              <a:t>27/11/2013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D9B4-4ED4-4C0E-8AB9-2B71C318F031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IMG_0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6169"/>
            <a:ext cx="9144000" cy="6425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IMG_0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318"/>
            <a:ext cx="9144000" cy="6729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IMG_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0845"/>
            <a:ext cx="9144000" cy="5696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MG_0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692696"/>
            <a:ext cx="3147792" cy="5498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MG_00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96752"/>
            <a:ext cx="8388424" cy="4354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MG_0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340768"/>
            <a:ext cx="3672408" cy="4451404"/>
          </a:xfrm>
          <a:prstGeom prst="rect">
            <a:avLst/>
          </a:prstGeom>
        </p:spPr>
      </p:pic>
      <p:pic>
        <p:nvPicPr>
          <p:cNvPr id="3" name="Image 2" descr="IM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0"/>
            <a:ext cx="38563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7924" y="1261872"/>
            <a:ext cx="6548254" cy="4903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124744"/>
            <a:ext cx="5604844" cy="4758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Affichage à l'écran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JPP</dc:creator>
  <cp:lastModifiedBy>JPP</cp:lastModifiedBy>
  <cp:revision>10</cp:revision>
  <dcterms:created xsi:type="dcterms:W3CDTF">2013-11-27T09:20:30Z</dcterms:created>
  <dcterms:modified xsi:type="dcterms:W3CDTF">2013-11-27T10:09:52Z</dcterms:modified>
</cp:coreProperties>
</file>